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166" y="4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59B41-601B-41C1-9B14-B04A2D6438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2AA16A-5CBB-40ED-8D6D-0A88059776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33A35-67DF-4C2E-A48F-3D7C170E2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1583C5-13FE-4FD3-85FA-B2A218B9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0B824A-E751-4E95-92FF-B485C976A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09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371F6-914F-470D-987E-31D2FB193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21B8DA0-7F63-4FA7-8124-4B524896A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AD10DC-249D-4CD5-A2E7-BCE41424C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600A0B-AACF-4763-9131-3D566C27F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4FD013-4C55-4B5D-8895-4057815D4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255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CE53236-17B6-4B54-B5F3-F39F42DEBE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6DDE424-A939-4EAB-8E04-CF0155C561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E8547D-29C6-4A68-B31E-0ADC41107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91230B-9863-4E22-92E6-DA5D47017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23E83F-D79D-4012-9C5D-D94AECE32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4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AF158D-FD16-4ED0-9C87-0CA7F09C1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E71DCA-F1C4-457C-9C1B-A2A3E102F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AFEE4F-F6BC-42ED-ADC7-9C5AFDFEA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5AE0BE-F2EA-4300-AFC2-6C72D81FD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43BB86-21D9-42ED-8604-CFB58A075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892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D9B7DA-57EB-4BDE-B10E-A149DD334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4FCEFC6-1DD2-4C8E-8AEA-DA0CC6E98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2EDB89-74E1-4BDD-927F-7E3A5F608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BB31DC-FAE8-4938-8500-935C2326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117ABB-3506-485C-AE62-F98B78F8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52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DCB28-247D-49EE-A241-77C39066C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76A7EA-4657-4ED0-8608-3FD404CAE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5DE7CB-3B48-4493-804A-5DA817BDD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A9F5A0-77A4-438C-9ABB-886085F6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2A810E-8504-4FF2-9888-FD542B867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9F0A84-1009-4357-8F30-24A30AAFA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94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7BE52A-B794-40E7-8DA5-62C3B0CD8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E975C5-51B5-4491-977C-0BE3148D8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ECA4D69-F1F1-48AE-8EEA-E7FC2819A8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80ED8FE-46E5-469A-A830-0C4A1BBA2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748EC50-C970-4628-B2F2-BB66530B7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BE3FEC-2F16-475D-B3F7-DB040AEF1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34D6436-D9D6-4656-A5E8-BBA17E1F9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ACA643A-BFD4-43DD-8690-ED283702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61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7298EF-3C81-454F-A245-9839A0F79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F8A4AC5-5F96-4C99-9D76-B8D2EC4DB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B351ADF-1AF1-4585-ADD6-4E9819BDC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926D09-E8BB-4C56-AC3F-D91D70795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03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F1FAF2A-57E4-455A-B5F4-FFB5AA544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829727C-684C-44BA-A25A-35DE4555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A2ED6D-9B1C-4683-B59F-0FC5C0F16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733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20BE7-F089-4CB7-898A-ABB8E6D5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C9F940-1DFC-488F-AAB9-2194351F4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DED496-ABA4-4AAB-879E-D07AAE3CCB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40BB4C-A24C-4A6E-BDCE-6051B5352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6957719-B0DC-453E-86BB-60837D031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86EF984-6F06-436D-902F-E0A384A58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696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783DE-49BA-4AA3-BACA-5D21CBA7E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9043A5B-2E91-4A81-97FB-92BBF3BD5D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2525907-A635-4BD1-9FAD-78C505D8F5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BDC4B6-18E9-47E7-B06D-7F29705F7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F00951-29A8-4923-9E42-BBF559A46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C9DD5C-46A8-441B-A4EA-446E21679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44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C21C250-6025-438D-8FE9-93E394CA3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6332D1-DAAF-44E2-A414-F6B5AE1A6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837957-EFE6-460E-B5B0-984FC79458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68507-F8F5-4B3A-BE55-ED3C795CF1C6}" type="datetimeFigureOut">
              <a:rPr lang="de-DE" smtClean="0"/>
              <a:t>02.08.2022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A093C4-E875-49E9-A3CD-FDFFD747B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965F50-64E2-4946-8C30-73152D88A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54F20-618B-4C02-8666-A1C1F6EE2B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6641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E8CB10D7-6897-491A-B73F-696F54A4AA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707" y="3806044"/>
            <a:ext cx="639192" cy="63919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A211737-F689-4F14-9E28-CEDC12F86B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026" y="3761805"/>
            <a:ext cx="739652" cy="739652"/>
          </a:xfrm>
          <a:prstGeom prst="rect">
            <a:avLst/>
          </a:prstGeom>
        </p:spPr>
      </p:pic>
      <p:sp>
        <p:nvSpPr>
          <p:cNvPr id="18" name="Pfeil: nach oben gekrümmt 17">
            <a:extLst>
              <a:ext uri="{FF2B5EF4-FFF2-40B4-BE49-F238E27FC236}">
                <a16:creationId xmlns:a16="http://schemas.microsoft.com/office/drawing/2014/main" id="{7ADD64EE-2873-41E4-9179-4D5F0E42BF75}"/>
              </a:ext>
            </a:extLst>
          </p:cNvPr>
          <p:cNvSpPr/>
          <p:nvPr/>
        </p:nvSpPr>
        <p:spPr>
          <a:xfrm>
            <a:off x="4048217" y="4809574"/>
            <a:ext cx="4145872" cy="1189608"/>
          </a:xfrm>
          <a:prstGeom prst="curvedUp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0" name="Pfeil: nach oben gekrümmt 19">
            <a:extLst>
              <a:ext uri="{FF2B5EF4-FFF2-40B4-BE49-F238E27FC236}">
                <a16:creationId xmlns:a16="http://schemas.microsoft.com/office/drawing/2014/main" id="{EB06B8DF-5FEC-44B2-B39E-C2720C33148F}"/>
              </a:ext>
            </a:extLst>
          </p:cNvPr>
          <p:cNvSpPr/>
          <p:nvPr/>
        </p:nvSpPr>
        <p:spPr>
          <a:xfrm rot="10800000">
            <a:off x="3881020" y="3194382"/>
            <a:ext cx="4145872" cy="1189608"/>
          </a:xfrm>
          <a:prstGeom prst="curvedUp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B60A49D-B4C4-4558-8083-FA7385F527D2}"/>
              </a:ext>
            </a:extLst>
          </p:cNvPr>
          <p:cNvCxnSpPr/>
          <p:nvPr/>
        </p:nvCxnSpPr>
        <p:spPr>
          <a:xfrm flipH="1" flipV="1">
            <a:off x="2744556" y="2920166"/>
            <a:ext cx="1340528" cy="790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3059B74B-8385-413A-8D09-55CD13915787}"/>
              </a:ext>
            </a:extLst>
          </p:cNvPr>
          <p:cNvCxnSpPr>
            <a:cxnSpLocks/>
          </p:cNvCxnSpPr>
          <p:nvPr/>
        </p:nvCxnSpPr>
        <p:spPr>
          <a:xfrm flipV="1">
            <a:off x="6831407" y="1775534"/>
            <a:ext cx="390542" cy="1303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9D7AED80-D0DC-4354-B06F-211B0A8AF0B0}"/>
              </a:ext>
            </a:extLst>
          </p:cNvPr>
          <p:cNvCxnSpPr>
            <a:cxnSpLocks/>
          </p:cNvCxnSpPr>
          <p:nvPr/>
        </p:nvCxnSpPr>
        <p:spPr>
          <a:xfrm flipV="1">
            <a:off x="8026892" y="2920166"/>
            <a:ext cx="1233999" cy="855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3603AC7F-925E-4413-9F22-078D10DC55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950" y="4936819"/>
            <a:ext cx="918099" cy="918099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B186D815-E98A-459A-A847-74B3E23263E2}"/>
              </a:ext>
            </a:extLst>
          </p:cNvPr>
          <p:cNvCxnSpPr>
            <a:cxnSpLocks/>
          </p:cNvCxnSpPr>
          <p:nvPr/>
        </p:nvCxnSpPr>
        <p:spPr>
          <a:xfrm flipH="1" flipV="1">
            <a:off x="4731798" y="1775534"/>
            <a:ext cx="433526" cy="1303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54C1343F-ABAF-43A8-B46E-0F0919B669E7}"/>
              </a:ext>
            </a:extLst>
          </p:cNvPr>
          <p:cNvSpPr/>
          <p:nvPr/>
        </p:nvSpPr>
        <p:spPr>
          <a:xfrm>
            <a:off x="1982539" y="2343705"/>
            <a:ext cx="719091" cy="665238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172E1216-6DF3-47D5-B39E-BE51B7AEEA53}"/>
              </a:ext>
            </a:extLst>
          </p:cNvPr>
          <p:cNvSpPr/>
          <p:nvPr/>
        </p:nvSpPr>
        <p:spPr>
          <a:xfrm>
            <a:off x="4229470" y="1030397"/>
            <a:ext cx="719091" cy="665238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33315C92-7F75-419B-9071-CEE8E7A1AEAA}"/>
              </a:ext>
            </a:extLst>
          </p:cNvPr>
          <p:cNvSpPr/>
          <p:nvPr/>
        </p:nvSpPr>
        <p:spPr>
          <a:xfrm>
            <a:off x="7026678" y="1030397"/>
            <a:ext cx="719091" cy="665238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4C227BC-EF9A-4965-99E0-F997579267D0}"/>
              </a:ext>
            </a:extLst>
          </p:cNvPr>
          <p:cNvSpPr/>
          <p:nvPr/>
        </p:nvSpPr>
        <p:spPr>
          <a:xfrm>
            <a:off x="9305155" y="2350943"/>
            <a:ext cx="719091" cy="665238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AD47D79-0FDD-4C29-9468-90E067DC7E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71" y="1162383"/>
            <a:ext cx="475703" cy="47570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2A883AE-6D7D-4476-901E-A675DA401D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843" y="2393025"/>
            <a:ext cx="550750" cy="55075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BACFB610-2850-418A-810B-236982BE42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558" y="2438932"/>
            <a:ext cx="515729" cy="515729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771A3710-A255-4743-973E-93D1162E39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24" y="1087793"/>
            <a:ext cx="494072" cy="494072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E82C2856-041D-48E0-B94E-20C2A52784D3}"/>
              </a:ext>
            </a:extLst>
          </p:cNvPr>
          <p:cNvSpPr txBox="1"/>
          <p:nvPr/>
        </p:nvSpPr>
        <p:spPr>
          <a:xfrm>
            <a:off x="0" y="6241308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u="sng" dirty="0"/>
              <a:t>Bilder Quellenverweise: </a:t>
            </a:r>
            <a:r>
              <a:rPr lang="de-DE" sz="800" b="1" dirty="0" err="1"/>
              <a:t>Battery</a:t>
            </a:r>
            <a:r>
              <a:rPr lang="de-DE" sz="800" b="1" dirty="0"/>
              <a:t>: </a:t>
            </a:r>
            <a:r>
              <a:rPr lang="de-DE" sz="800" dirty="0"/>
              <a:t>&lt;a </a:t>
            </a:r>
            <a:r>
              <a:rPr lang="de-DE" sz="800" dirty="0" err="1"/>
              <a:t>href</a:t>
            </a:r>
            <a:r>
              <a:rPr lang="de-DE" sz="800" dirty="0"/>
              <a:t>="https://www.flaticon.com/de/kostenlose-icons/leistung" title="</a:t>
            </a:r>
            <a:r>
              <a:rPr lang="de-DE" sz="800" dirty="0" err="1"/>
              <a:t>leistung</a:t>
            </a:r>
            <a:r>
              <a:rPr lang="de-DE" sz="800" dirty="0"/>
              <a:t> Icons"&gt;Leistung Icons erstellt von </a:t>
            </a:r>
            <a:r>
              <a:rPr lang="de-DE" sz="800" dirty="0" err="1"/>
              <a:t>Freepik</a:t>
            </a:r>
            <a:r>
              <a:rPr lang="de-DE" sz="800" dirty="0"/>
              <a:t> - </a:t>
            </a:r>
            <a:r>
              <a:rPr lang="de-DE" sz="800" dirty="0" err="1"/>
              <a:t>Flaticon</a:t>
            </a:r>
            <a:r>
              <a:rPr lang="de-DE" sz="800" dirty="0"/>
              <a:t>&lt;/a&gt; </a:t>
            </a:r>
            <a:r>
              <a:rPr lang="de-DE" sz="800" b="1" dirty="0"/>
              <a:t>Blood </a:t>
            </a:r>
            <a:r>
              <a:rPr lang="de-DE" sz="800" b="1" dirty="0" err="1"/>
              <a:t>vessel</a:t>
            </a:r>
            <a:r>
              <a:rPr lang="de-DE" sz="800" b="1" dirty="0"/>
              <a:t>: </a:t>
            </a:r>
            <a:r>
              <a:rPr lang="en-US" sz="800" dirty="0"/>
              <a:t>&lt;a </a:t>
            </a:r>
            <a:r>
              <a:rPr lang="en-US" sz="800" dirty="0" err="1"/>
              <a:t>href</a:t>
            </a:r>
            <a:r>
              <a:rPr lang="en-US" sz="800" dirty="0"/>
              <a:t>="https://www.flaticon.com/free-icons/blood-vessel" title="blood vessel icons"&gt;Blood vessel icons created by </a:t>
            </a:r>
            <a:r>
              <a:rPr lang="en-US" sz="800" dirty="0" err="1"/>
              <a:t>Freepik</a:t>
            </a:r>
            <a:r>
              <a:rPr lang="en-US" sz="800" dirty="0"/>
              <a:t> - </a:t>
            </a:r>
            <a:r>
              <a:rPr lang="en-US" sz="800" dirty="0" err="1"/>
              <a:t>Flaticon</a:t>
            </a:r>
            <a:r>
              <a:rPr lang="en-US" sz="800" dirty="0"/>
              <a:t>&lt;/a&gt;</a:t>
            </a:r>
            <a:r>
              <a:rPr lang="de-DE" sz="800" dirty="0"/>
              <a:t> </a:t>
            </a:r>
            <a:r>
              <a:rPr lang="de-DE" sz="800" b="1" dirty="0"/>
              <a:t>Bones: </a:t>
            </a:r>
            <a:r>
              <a:rPr lang="en-US" sz="800" dirty="0"/>
              <a:t>&lt;a </a:t>
            </a:r>
            <a:r>
              <a:rPr lang="en-US" sz="800" dirty="0" err="1"/>
              <a:t>href</a:t>
            </a:r>
            <a:r>
              <a:rPr lang="en-US" sz="800" dirty="0"/>
              <a:t>="https://www.flaticon.com/free-icons/bone" title="bone icons"&gt;Bone icons created by khld939 - </a:t>
            </a:r>
            <a:r>
              <a:rPr lang="en-US" sz="800" dirty="0" err="1"/>
              <a:t>Flaticon</a:t>
            </a:r>
            <a:r>
              <a:rPr lang="en-US" sz="800" dirty="0"/>
              <a:t>&lt;/a&gt;</a:t>
            </a:r>
            <a:endParaRPr lang="de-DE" sz="800" dirty="0"/>
          </a:p>
          <a:p>
            <a:r>
              <a:rPr lang="de-DE" sz="800" b="1" dirty="0"/>
              <a:t>Building </a:t>
            </a:r>
            <a:r>
              <a:rPr lang="de-DE" sz="800" b="1" dirty="0" err="1"/>
              <a:t>blocks</a:t>
            </a:r>
            <a:r>
              <a:rPr lang="de-DE" sz="800" b="1" dirty="0"/>
              <a:t>: </a:t>
            </a:r>
            <a:r>
              <a:rPr lang="en-US" sz="800" dirty="0"/>
              <a:t>&lt;a </a:t>
            </a:r>
            <a:r>
              <a:rPr lang="en-US" sz="800" dirty="0" err="1"/>
              <a:t>href</a:t>
            </a:r>
            <a:r>
              <a:rPr lang="en-US" sz="800" dirty="0"/>
              <a:t>="https://www.flaticon.com/free-icons/lego" title="</a:t>
            </a:r>
            <a:r>
              <a:rPr lang="en-US" sz="800" dirty="0" err="1"/>
              <a:t>lego</a:t>
            </a:r>
            <a:r>
              <a:rPr lang="en-US" sz="800" dirty="0"/>
              <a:t> icons"&gt;Lego icons created by </a:t>
            </a:r>
            <a:r>
              <a:rPr lang="en-US" sz="800" dirty="0" err="1"/>
              <a:t>Freepik</a:t>
            </a:r>
            <a:r>
              <a:rPr lang="en-US" sz="800" dirty="0"/>
              <a:t> - </a:t>
            </a:r>
            <a:r>
              <a:rPr lang="en-US" sz="800" dirty="0" err="1"/>
              <a:t>Flaticon</a:t>
            </a:r>
            <a:r>
              <a:rPr lang="en-US" sz="800" dirty="0"/>
              <a:t>&lt;/a&gt; </a:t>
            </a:r>
            <a:r>
              <a:rPr lang="de-DE" sz="800" b="1" dirty="0"/>
              <a:t>Brain: </a:t>
            </a:r>
            <a:r>
              <a:rPr lang="en-US" sz="800" dirty="0"/>
              <a:t>&lt;a </a:t>
            </a:r>
            <a:r>
              <a:rPr lang="en-US" sz="800" dirty="0" err="1"/>
              <a:t>href</a:t>
            </a:r>
            <a:r>
              <a:rPr lang="en-US" sz="800" dirty="0"/>
              <a:t>="https://www.flaticon.com/free-icons/brain" title="brain icons"&gt;Brain icons created by </a:t>
            </a:r>
            <a:r>
              <a:rPr lang="en-US" sz="800" dirty="0" err="1"/>
              <a:t>Smashicons</a:t>
            </a:r>
            <a:r>
              <a:rPr lang="en-US" sz="800" dirty="0"/>
              <a:t> - </a:t>
            </a:r>
            <a:r>
              <a:rPr lang="en-US" sz="800" dirty="0" err="1"/>
              <a:t>Flaticon</a:t>
            </a:r>
            <a:r>
              <a:rPr lang="en-US" sz="800" dirty="0"/>
              <a:t>&lt;/a&gt;</a:t>
            </a:r>
            <a:r>
              <a:rPr lang="de-DE" sz="800" dirty="0"/>
              <a:t> </a:t>
            </a:r>
            <a:r>
              <a:rPr lang="de-DE" sz="800" b="1" dirty="0"/>
              <a:t>Eating </a:t>
            </a:r>
            <a:r>
              <a:rPr lang="de-DE" sz="800" b="1" dirty="0" err="1"/>
              <a:t>person</a:t>
            </a:r>
            <a:r>
              <a:rPr lang="de-DE" sz="800" dirty="0"/>
              <a:t>: </a:t>
            </a:r>
            <a:r>
              <a:rPr lang="en-US" sz="800" dirty="0"/>
              <a:t>&lt;a </a:t>
            </a:r>
            <a:r>
              <a:rPr lang="en-US" sz="800" dirty="0" err="1"/>
              <a:t>href</a:t>
            </a:r>
            <a:r>
              <a:rPr lang="en-US" sz="800" dirty="0"/>
              <a:t>="https://www.flaticon.com/free-icons/eat" title="eat icons"&gt;Eat icons created by </a:t>
            </a:r>
            <a:r>
              <a:rPr lang="en-US" sz="800" dirty="0" err="1"/>
              <a:t>Eucalyp</a:t>
            </a:r>
            <a:r>
              <a:rPr lang="en-US" sz="800" dirty="0"/>
              <a:t> - </a:t>
            </a:r>
            <a:r>
              <a:rPr lang="en-US" sz="800" dirty="0" err="1"/>
              <a:t>Flaticon</a:t>
            </a:r>
            <a:r>
              <a:rPr lang="en-US" sz="800" dirty="0"/>
              <a:t>&lt;/a&gt; </a:t>
            </a:r>
            <a:r>
              <a:rPr lang="en-US" sz="800" b="1" dirty="0"/>
              <a:t>Heart</a:t>
            </a:r>
            <a:r>
              <a:rPr lang="en-US" sz="800" dirty="0"/>
              <a:t>: &lt;a </a:t>
            </a:r>
            <a:r>
              <a:rPr lang="en-US" sz="800" dirty="0" err="1"/>
              <a:t>href</a:t>
            </a:r>
            <a:r>
              <a:rPr lang="en-US" sz="800" dirty="0"/>
              <a:t>="https://www.flaticon.com/free-icons/heart" title="heart icons"&gt;Heart icons created by </a:t>
            </a:r>
            <a:r>
              <a:rPr lang="en-US" sz="800" dirty="0" err="1"/>
              <a:t>Freepik</a:t>
            </a:r>
            <a:r>
              <a:rPr lang="en-US" sz="800" dirty="0"/>
              <a:t> - </a:t>
            </a:r>
            <a:r>
              <a:rPr lang="en-US" sz="800" dirty="0" err="1"/>
              <a:t>Flaticon</a:t>
            </a:r>
            <a:r>
              <a:rPr lang="en-US" sz="800" dirty="0"/>
              <a:t>&lt;/a&gt; </a:t>
            </a:r>
            <a:endParaRPr lang="de-DE" sz="800" dirty="0"/>
          </a:p>
          <a:p>
            <a:r>
              <a:rPr lang="de-DE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6066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49531DD1FEE043813FC3FDA1EFA982" ma:contentTypeVersion="17" ma:contentTypeDescription="Een nieuw document maken." ma:contentTypeScope="" ma:versionID="4b3663d6e838dffc2d3b603052417c2d">
  <xsd:schema xmlns:xsd="http://www.w3.org/2001/XMLSchema" xmlns:xs="http://www.w3.org/2001/XMLSchema" xmlns:p="http://schemas.microsoft.com/office/2006/metadata/properties" xmlns:ns2="1144ecfe-8e2e-474f-9dd6-5ef6697989a8" xmlns:ns3="4fca95c2-d062-406f-8436-a2e51f1488b1" targetNamespace="http://schemas.microsoft.com/office/2006/metadata/properties" ma:root="true" ma:fieldsID="d82b0a9180985583070d50b83393b40e" ns2:_="" ns3:_="">
    <xsd:import namespace="1144ecfe-8e2e-474f-9dd6-5ef6697989a8"/>
    <xsd:import namespace="4fca95c2-d062-406f-8436-a2e51f1488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44ecfe-8e2e-474f-9dd6-5ef6697989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6010e5f2-6256-435c-892d-4495c8ac235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a95c2-d062-406f-8436-a2e51f1488b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045ff26-6292-473b-af9f-f233463836ca}" ma:internalName="TaxCatchAll" ma:showField="CatchAllData" ma:web="4fca95c2-d062-406f-8436-a2e51f1488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fca95c2-d062-406f-8436-a2e51f1488b1" xsi:nil="true"/>
    <lcf76f155ced4ddcb4097134ff3c332f xmlns="1144ecfe-8e2e-474f-9dd6-5ef6697989a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6299BBD-4269-4F24-888B-456E05C002F6}"/>
</file>

<file path=customXml/itemProps2.xml><?xml version="1.0" encoding="utf-8"?>
<ds:datastoreItem xmlns:ds="http://schemas.openxmlformats.org/officeDocument/2006/customXml" ds:itemID="{8A63CDB2-9F3B-4C8C-B668-2112429F58B0}"/>
</file>

<file path=customXml/itemProps3.xml><?xml version="1.0" encoding="utf-8"?>
<ds:datastoreItem xmlns:ds="http://schemas.openxmlformats.org/officeDocument/2006/customXml" ds:itemID="{6FD2C8A0-E30F-4812-898B-E4A9BB1AE33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Herzog, Carolin</dc:creator>
  <cp:lastModifiedBy>Herzog, Carolin</cp:lastModifiedBy>
  <cp:revision>21</cp:revision>
  <dcterms:created xsi:type="dcterms:W3CDTF">2022-08-01T13:36:40Z</dcterms:created>
  <dcterms:modified xsi:type="dcterms:W3CDTF">2022-08-02T09:01:08Z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0x0101000A49531DD1FEE043813FC3FDA1EFA982</vt:lpwstr>
  </property>
</Properties>
</file>